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282" r:id="rId3"/>
    <p:sldId id="28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5872"/>
  </p:normalViewPr>
  <p:slideViewPr>
    <p:cSldViewPr snapToGrid="0">
      <p:cViewPr varScale="1">
        <p:scale>
          <a:sx n="113" d="100"/>
          <a:sy n="113" d="100"/>
        </p:scale>
        <p:origin x="52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3B7D1-86D3-FB78-7393-0A2FE8A94B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75997A-EA23-105F-C443-43A8764BB2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41AE57-2023-C491-A4ED-211C98D47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F01D9-BFB0-E6B1-4D22-B88A87805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2F232C-3D72-C8C4-9A5B-492A75714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02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80C05-0921-F4B3-A07E-136E9981A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893FF4-1252-482B-5985-3764B0B9F0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BCD680-F265-BB29-F8FB-4451FFE2D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FFA43-76CB-A66C-3F8A-3EC19ED0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A8F7F-7569-7A05-73D5-A899E1028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04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10499-196F-88A5-256C-49240018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0A3889-2252-D6DE-38AA-30C1ADFC6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95622A-32C6-CDFF-5547-9D4AC109D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DB89B7-F416-37F4-8B2B-B6712BB22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9A5309-A070-E43B-AA8C-B212276B8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618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356FC-78B7-5886-7DE1-0400F3EC0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FAFF0-84BB-3C33-C447-111EDEA5B6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664CB4-F5AD-DDDF-204E-6246DE8D5E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D4D756-1242-9853-D1EC-1C79F4410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789E3-842C-004B-E617-A1C148AEA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C091E9-EE0B-C2F6-FB5C-5E8A70A6A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087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02F7F-7B6B-065D-E617-350B3C369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8D56-32C8-04BA-B4C6-711301A53C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FD221B-5D89-902A-B77B-2CCFFCFEFA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06BD5C-A229-B2D1-264B-DCD6B78CD1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F3E20C-FB3B-4C7E-2B11-338E7D576C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56CEB9-CEFB-C6F9-0406-40BBCADBB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0AABA2-438D-0DCA-D5ED-CC17A989F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22CC4A-2CE8-3C8E-C1B6-A67B22637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784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9E277-AE7F-6535-46AD-489D36772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6E986-B29B-E8F2-C0BB-60D19B2BB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23CE8E-EBEA-3BA4-2DF9-DBC590398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8ADB5-D9BA-1820-F3A2-3798B6216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658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105896-C43C-ED19-E5EA-659953D81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C537F9-80B5-88BB-3645-3D1E9BBA1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D0D829-AA2C-419F-9052-0858D95A8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729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B3CB3-1E38-C0DA-9F6F-AC40728F9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8120C-EC2B-E9CA-4B7F-AB305F34C5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FFDD41-D946-FAD8-9532-1C20D66A53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0DBC01-18A2-4844-82F7-E4FE31A8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EA0FB0-6DBE-065A-6CD7-86545E452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B6AA63-F691-F193-3BE9-F0273AC98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946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B35CA-57AA-922B-7E24-B31ABBA81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9B2D3D-E151-F4A6-B728-C117F0C4E9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F238A2-B3C8-31CC-4C5F-42FE6901B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8C6DB8-E26A-852D-6E87-6F5937BD7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608177-FF54-DCC3-EB0E-A063F5595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C976F0-FECA-DFC8-29DD-10FB2BD62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270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D370F-C214-36A6-B5F2-05F20EB9F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91A0C9-867A-28CE-E7AA-C54D3423C9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DED117-DC59-AD63-FEC3-47A4BD212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A1CE92-D789-E089-A4DE-780E084E4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B2BD60-BD58-BC27-38E4-6E7566F23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850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0EBEC5-29D1-C218-98E7-21966264B7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F0CE10-85F5-5489-1687-625093CDFE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786CA9-2F3D-857D-4468-58D1D9309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4224D8-9935-9D30-AC75-956C85D57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D8246-38EA-25E4-164C-948C36A89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989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D38E72-211F-E151-E025-3CFB1B28E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161E2-FD50-BB81-4661-6B2AB9149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4AFFF8-0B74-51B7-9EF0-E962B5C63F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90B4B-932E-EA49-9F27-21D134D37ED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184A79-055D-F079-8B99-0534CD6F71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4F175-C727-7F35-A81E-1C314A2803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3E891-B800-A940-BDBE-A941338A2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631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662B93-BC8D-46B7-893A-D9C3D67570A9}"/>
              </a:ext>
            </a:extLst>
          </p:cNvPr>
          <p:cNvSpPr txBox="1"/>
          <p:nvPr/>
        </p:nvSpPr>
        <p:spPr>
          <a:xfrm>
            <a:off x="2466753" y="659219"/>
            <a:ext cx="744279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10 – Term 1 Spelling words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3E51796-5138-4E6C-AF71-715A0373A84D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711569"/>
          <a:ext cx="11961403" cy="5018248"/>
        </p:xfrm>
        <a:graphic>
          <a:graphicData uri="http://schemas.openxmlformats.org/drawingml/2006/table">
            <a:tbl>
              <a:tblPr/>
              <a:tblGrid>
                <a:gridCol w="992935">
                  <a:extLst>
                    <a:ext uri="{9D8B030D-6E8A-4147-A177-3AD203B41FA5}">
                      <a16:colId xmlns:a16="http://schemas.microsoft.com/office/drawing/2014/main" val="987759422"/>
                    </a:ext>
                  </a:extLst>
                </a:gridCol>
                <a:gridCol w="1131485">
                  <a:extLst>
                    <a:ext uri="{9D8B030D-6E8A-4147-A177-3AD203B41FA5}">
                      <a16:colId xmlns:a16="http://schemas.microsoft.com/office/drawing/2014/main" val="3959617459"/>
                    </a:ext>
                  </a:extLst>
                </a:gridCol>
                <a:gridCol w="1096846">
                  <a:extLst>
                    <a:ext uri="{9D8B030D-6E8A-4147-A177-3AD203B41FA5}">
                      <a16:colId xmlns:a16="http://schemas.microsoft.com/office/drawing/2014/main" val="423251345"/>
                    </a:ext>
                  </a:extLst>
                </a:gridCol>
                <a:gridCol w="1200758">
                  <a:extLst>
                    <a:ext uri="{9D8B030D-6E8A-4147-A177-3AD203B41FA5}">
                      <a16:colId xmlns:a16="http://schemas.microsoft.com/office/drawing/2014/main" val="3070783105"/>
                    </a:ext>
                  </a:extLst>
                </a:gridCol>
                <a:gridCol w="1500950">
                  <a:extLst>
                    <a:ext uri="{9D8B030D-6E8A-4147-A177-3AD203B41FA5}">
                      <a16:colId xmlns:a16="http://schemas.microsoft.com/office/drawing/2014/main" val="2653903931"/>
                    </a:ext>
                  </a:extLst>
                </a:gridCol>
                <a:gridCol w="1154574">
                  <a:extLst>
                    <a:ext uri="{9D8B030D-6E8A-4147-A177-3AD203B41FA5}">
                      <a16:colId xmlns:a16="http://schemas.microsoft.com/office/drawing/2014/main" val="4062145113"/>
                    </a:ext>
                  </a:extLst>
                </a:gridCol>
                <a:gridCol w="1246942">
                  <a:extLst>
                    <a:ext uri="{9D8B030D-6E8A-4147-A177-3AD203B41FA5}">
                      <a16:colId xmlns:a16="http://schemas.microsoft.com/office/drawing/2014/main" val="2798997054"/>
                    </a:ext>
                  </a:extLst>
                </a:gridCol>
                <a:gridCol w="1420126">
                  <a:extLst>
                    <a:ext uri="{9D8B030D-6E8A-4147-A177-3AD203B41FA5}">
                      <a16:colId xmlns:a16="http://schemas.microsoft.com/office/drawing/2014/main" val="806344968"/>
                    </a:ext>
                  </a:extLst>
                </a:gridCol>
                <a:gridCol w="1029427">
                  <a:extLst>
                    <a:ext uri="{9D8B030D-6E8A-4147-A177-3AD203B41FA5}">
                      <a16:colId xmlns:a16="http://schemas.microsoft.com/office/drawing/2014/main" val="1415928319"/>
                    </a:ext>
                  </a:extLst>
                </a:gridCol>
                <a:gridCol w="1187360">
                  <a:extLst>
                    <a:ext uri="{9D8B030D-6E8A-4147-A177-3AD203B41FA5}">
                      <a16:colId xmlns:a16="http://schemas.microsoft.com/office/drawing/2014/main" val="3472161186"/>
                    </a:ext>
                  </a:extLst>
                </a:gridCol>
              </a:tblGrid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1903662"/>
                  </a:ext>
                </a:extLst>
              </a:tr>
              <a:tr h="4929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adolescent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chief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description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dilemma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fascinate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fictitious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fluorescent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government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anaesthesia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boundary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25863"/>
                  </a:ext>
                </a:extLst>
              </a:tr>
              <a:tr h="50561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convenient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courteous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deceitful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entrepeneur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forcibly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grammar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accommodation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affect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962968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athleticism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biscuit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challenging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commitment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conscious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coordination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defendant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eczema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eligible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23300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guidance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happily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harass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height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heinous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hypocritical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illegal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humorous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397122"/>
                  </a:ext>
                </a:extLst>
              </a:tr>
              <a:tr h="4929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privilege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pronounce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psychiatry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queue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recommendation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reference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relieving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reminisce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religious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8541430"/>
                  </a:ext>
                </a:extLst>
              </a:tr>
              <a:tr h="4929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preparation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possessive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pleasant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piece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medieval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miniature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leisure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incredible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intelligence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interrupt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857566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jewellery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prejudice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procedure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official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oppression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outrageous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parallel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permitted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knowledge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likelihood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577445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luxurious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ninth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occasionally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overrun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permanent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physical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muscle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millionaire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marriage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63220"/>
                  </a:ext>
                </a:extLst>
              </a:tr>
              <a:tr h="4929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peculiar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planning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practically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opinion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panicked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millennium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minuscule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mischievous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queuing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remembrance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6815519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pitiful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performance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proceeded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particularly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noticeable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neighbour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naturally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handkerchief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heroic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influential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954799"/>
                  </a:ext>
                </a:extLst>
              </a:tr>
              <a:tr h="402691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4305106"/>
                  </a:ext>
                </a:extLst>
              </a:tr>
              <a:tr h="378287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937624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D5B971F-A6DE-4BB1-8D94-D2DFC47DE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5727" y="128183"/>
            <a:ext cx="1450974" cy="145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247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662B93-BC8D-46B7-893A-D9C3D67570A9}"/>
              </a:ext>
            </a:extLst>
          </p:cNvPr>
          <p:cNvSpPr txBox="1"/>
          <p:nvPr/>
        </p:nvSpPr>
        <p:spPr>
          <a:xfrm>
            <a:off x="2466753" y="659219"/>
            <a:ext cx="744279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10 – Term 2 Spelling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01FAA0-1271-48EF-8551-1BD2BE86F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5728" y="128183"/>
            <a:ext cx="1450974" cy="1450974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1A61CA5-387D-4295-B168-739919229EB4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711569"/>
          <a:ext cx="11961403" cy="5018251"/>
        </p:xfrm>
        <a:graphic>
          <a:graphicData uri="http://schemas.openxmlformats.org/drawingml/2006/table">
            <a:tbl>
              <a:tblPr/>
              <a:tblGrid>
                <a:gridCol w="1117964">
                  <a:extLst>
                    <a:ext uri="{9D8B030D-6E8A-4147-A177-3AD203B41FA5}">
                      <a16:colId xmlns:a16="http://schemas.microsoft.com/office/drawing/2014/main" val="3456795035"/>
                    </a:ext>
                  </a:extLst>
                </a:gridCol>
                <a:gridCol w="1130115">
                  <a:extLst>
                    <a:ext uri="{9D8B030D-6E8A-4147-A177-3AD203B41FA5}">
                      <a16:colId xmlns:a16="http://schemas.microsoft.com/office/drawing/2014/main" val="1893991807"/>
                    </a:ext>
                  </a:extLst>
                </a:gridCol>
                <a:gridCol w="1215178">
                  <a:extLst>
                    <a:ext uri="{9D8B030D-6E8A-4147-A177-3AD203B41FA5}">
                      <a16:colId xmlns:a16="http://schemas.microsoft.com/office/drawing/2014/main" val="2837207329"/>
                    </a:ext>
                  </a:extLst>
                </a:gridCol>
                <a:gridCol w="1344313">
                  <a:extLst>
                    <a:ext uri="{9D8B030D-6E8A-4147-A177-3AD203B41FA5}">
                      <a16:colId xmlns:a16="http://schemas.microsoft.com/office/drawing/2014/main" val="1351580928"/>
                    </a:ext>
                  </a:extLst>
                </a:gridCol>
                <a:gridCol w="1183403">
                  <a:extLst>
                    <a:ext uri="{9D8B030D-6E8A-4147-A177-3AD203B41FA5}">
                      <a16:colId xmlns:a16="http://schemas.microsoft.com/office/drawing/2014/main" val="3847267128"/>
                    </a:ext>
                  </a:extLst>
                </a:gridCol>
                <a:gridCol w="1282020">
                  <a:extLst>
                    <a:ext uri="{9D8B030D-6E8A-4147-A177-3AD203B41FA5}">
                      <a16:colId xmlns:a16="http://schemas.microsoft.com/office/drawing/2014/main" val="1712937532"/>
                    </a:ext>
                  </a:extLst>
                </a:gridCol>
                <a:gridCol w="1183403">
                  <a:extLst>
                    <a:ext uri="{9D8B030D-6E8A-4147-A177-3AD203B41FA5}">
                      <a16:colId xmlns:a16="http://schemas.microsoft.com/office/drawing/2014/main" val="2914327281"/>
                    </a:ext>
                  </a:extLst>
                </a:gridCol>
                <a:gridCol w="1171074">
                  <a:extLst>
                    <a:ext uri="{9D8B030D-6E8A-4147-A177-3AD203B41FA5}">
                      <a16:colId xmlns:a16="http://schemas.microsoft.com/office/drawing/2014/main" val="4178525416"/>
                    </a:ext>
                  </a:extLst>
                </a:gridCol>
                <a:gridCol w="1134094">
                  <a:extLst>
                    <a:ext uri="{9D8B030D-6E8A-4147-A177-3AD203B41FA5}">
                      <a16:colId xmlns:a16="http://schemas.microsoft.com/office/drawing/2014/main" val="295228207"/>
                    </a:ext>
                  </a:extLst>
                </a:gridCol>
                <a:gridCol w="1199839">
                  <a:extLst>
                    <a:ext uri="{9D8B030D-6E8A-4147-A177-3AD203B41FA5}">
                      <a16:colId xmlns:a16="http://schemas.microsoft.com/office/drawing/2014/main" val="4274053210"/>
                    </a:ext>
                  </a:extLst>
                </a:gridCol>
              </a:tblGrid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614218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inconceivable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irresponsible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miscellaneous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mysterious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necessity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neutron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nuisance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occurred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opportunity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ordinarily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932570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interference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manageable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receive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receipt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questionnaire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preference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manouvre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obedience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immediately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7489878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intercede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irrelevant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minutes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nowadays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optimistic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repetition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representative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resemblance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inevitable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4935560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resistance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scheme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seize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sentence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restaurant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rhetorical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rhythm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sacrifice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scenery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schedule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927852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separate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similarly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sincerely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simile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specifically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sponsor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spontaneous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statistics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strategy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strength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633105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strenuous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subtle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succeed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successful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sufficient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suppress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surgeon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surround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therapeutic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thorough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373140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susceptible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suspicious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symmetrical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syllable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technical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temporary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theatre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theories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tomorrow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transferred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0044998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wealthy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twelfth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tyranny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unapproachable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unbelievable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undoubtedly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unnecessary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usage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vigilant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2619239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villain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warrant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withold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wherever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whingeing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wholly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yacht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yield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rarity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phenomenal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668773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visible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weird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breathtaking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vigorous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hostility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affectionate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abundance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resentment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instigate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catalyst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113005"/>
                  </a:ext>
                </a:extLst>
              </a:tr>
              <a:tr h="400515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075446"/>
                  </a:ext>
                </a:extLst>
              </a:tr>
              <a:tr h="400325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8774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4975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662B93-BC8D-46B7-893A-D9C3D67570A9}"/>
              </a:ext>
            </a:extLst>
          </p:cNvPr>
          <p:cNvSpPr txBox="1"/>
          <p:nvPr/>
        </p:nvSpPr>
        <p:spPr>
          <a:xfrm>
            <a:off x="2466753" y="659219"/>
            <a:ext cx="744279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10 – Term 3 Spelling words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6FF08AC-6691-4873-974D-8267D9136952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711569"/>
          <a:ext cx="11961405" cy="5018245"/>
        </p:xfrm>
        <a:graphic>
          <a:graphicData uri="http://schemas.openxmlformats.org/drawingml/2006/table">
            <a:tbl>
              <a:tblPr/>
              <a:tblGrid>
                <a:gridCol w="1078130">
                  <a:extLst>
                    <a:ext uri="{9D8B030D-6E8A-4147-A177-3AD203B41FA5}">
                      <a16:colId xmlns:a16="http://schemas.microsoft.com/office/drawing/2014/main" val="2328111326"/>
                    </a:ext>
                  </a:extLst>
                </a:gridCol>
                <a:gridCol w="1222706">
                  <a:extLst>
                    <a:ext uri="{9D8B030D-6E8A-4147-A177-3AD203B41FA5}">
                      <a16:colId xmlns:a16="http://schemas.microsoft.com/office/drawing/2014/main" val="2546729504"/>
                    </a:ext>
                  </a:extLst>
                </a:gridCol>
                <a:gridCol w="1127700">
                  <a:extLst>
                    <a:ext uri="{9D8B030D-6E8A-4147-A177-3AD203B41FA5}">
                      <a16:colId xmlns:a16="http://schemas.microsoft.com/office/drawing/2014/main" val="2563545685"/>
                    </a:ext>
                  </a:extLst>
                </a:gridCol>
                <a:gridCol w="1371415">
                  <a:extLst>
                    <a:ext uri="{9D8B030D-6E8A-4147-A177-3AD203B41FA5}">
                      <a16:colId xmlns:a16="http://schemas.microsoft.com/office/drawing/2014/main" val="1576079579"/>
                    </a:ext>
                  </a:extLst>
                </a:gridCol>
                <a:gridCol w="1321844">
                  <a:extLst>
                    <a:ext uri="{9D8B030D-6E8A-4147-A177-3AD203B41FA5}">
                      <a16:colId xmlns:a16="http://schemas.microsoft.com/office/drawing/2014/main" val="521562436"/>
                    </a:ext>
                  </a:extLst>
                </a:gridCol>
                <a:gridCol w="1107045">
                  <a:extLst>
                    <a:ext uri="{9D8B030D-6E8A-4147-A177-3AD203B41FA5}">
                      <a16:colId xmlns:a16="http://schemas.microsoft.com/office/drawing/2014/main" val="3338659238"/>
                    </a:ext>
                  </a:extLst>
                </a:gridCol>
                <a:gridCol w="974862">
                  <a:extLst>
                    <a:ext uri="{9D8B030D-6E8A-4147-A177-3AD203B41FA5}">
                      <a16:colId xmlns:a16="http://schemas.microsoft.com/office/drawing/2014/main" val="3398254166"/>
                    </a:ext>
                  </a:extLst>
                </a:gridCol>
                <a:gridCol w="1040952">
                  <a:extLst>
                    <a:ext uri="{9D8B030D-6E8A-4147-A177-3AD203B41FA5}">
                      <a16:colId xmlns:a16="http://schemas.microsoft.com/office/drawing/2014/main" val="1740302151"/>
                    </a:ext>
                  </a:extLst>
                </a:gridCol>
                <a:gridCol w="1404460">
                  <a:extLst>
                    <a:ext uri="{9D8B030D-6E8A-4147-A177-3AD203B41FA5}">
                      <a16:colId xmlns:a16="http://schemas.microsoft.com/office/drawing/2014/main" val="510974984"/>
                    </a:ext>
                  </a:extLst>
                </a:gridCol>
                <a:gridCol w="1312291">
                  <a:extLst>
                    <a:ext uri="{9D8B030D-6E8A-4147-A177-3AD203B41FA5}">
                      <a16:colId xmlns:a16="http://schemas.microsoft.com/office/drawing/2014/main" val="387468135"/>
                    </a:ext>
                  </a:extLst>
                </a:gridCol>
              </a:tblGrid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0563438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February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deceive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desperate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forfeit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column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malice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enemy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anxiety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apparent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565559"/>
                  </a:ext>
                </a:extLst>
              </a:tr>
              <a:tr h="5150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achievement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dissatisfied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accidentally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appropriate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eligibility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affect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effect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22239"/>
                  </a:ext>
                </a:extLst>
              </a:tr>
              <a:tr h="5150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beginning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embarrass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extremely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acknowledge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dependent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colleague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sympathetic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accommodating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defensive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838322"/>
                  </a:ext>
                </a:extLst>
              </a:tr>
              <a:tr h="5150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calendar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cemetery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condemn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capacity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grammar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1991120"/>
                  </a:ext>
                </a:extLst>
              </a:tr>
              <a:tr h="5150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completely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criticise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despair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development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disastrous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exaggerate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impatient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government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coincidence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ingenious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0759532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financially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foreign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guarantee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especially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eighth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dominant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artificial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truthful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8869762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abysmal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bizarre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colossal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comparative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compliment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descend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assemble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convenient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Wednesday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3284454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equipped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genius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familiar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experience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existence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facetious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description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January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scissors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9510002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feasible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fierce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deteriorate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desirable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aesthetic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amateur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vigilance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chief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Prescot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personally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775456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condescend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consistent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correlate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efficiency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equivalent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exceeded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persuaded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fascinating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surprise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conclusive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957726"/>
                  </a:ext>
                </a:extLst>
              </a:tr>
              <a:tr h="413209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9122109"/>
                  </a:ext>
                </a:extLst>
              </a:tr>
              <a:tr h="351753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579164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52B1316-144D-43EC-9A71-D55A9B0C5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5728" y="111126"/>
            <a:ext cx="1450974" cy="145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80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399</Words>
  <Application>Microsoft Macintosh PowerPoint</Application>
  <PresentationFormat>Widescreen</PresentationFormat>
  <Paragraphs>339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Hargreaves</dc:creator>
  <cp:lastModifiedBy>Gemma Hargreaves</cp:lastModifiedBy>
  <cp:revision>1</cp:revision>
  <dcterms:created xsi:type="dcterms:W3CDTF">2023-09-26T22:01:12Z</dcterms:created>
  <dcterms:modified xsi:type="dcterms:W3CDTF">2023-09-26T22:02:59Z</dcterms:modified>
</cp:coreProperties>
</file>