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8" r:id="rId2"/>
    <p:sldId id="279" r:id="rId3"/>
    <p:sldId id="28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72"/>
  </p:normalViewPr>
  <p:slideViewPr>
    <p:cSldViewPr snapToGrid="0">
      <p:cViewPr varScale="1">
        <p:scale>
          <a:sx n="113" d="100"/>
          <a:sy n="113" d="100"/>
        </p:scale>
        <p:origin x="52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C262C-C892-F6CF-52B4-6A02FCA91D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8D6817-0F42-DD5A-3352-FDBC377BF8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D8190-4A40-5D93-878D-82FCA481E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BD84C-6E25-629B-CBAC-DEC0D9094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033DD-A242-ABDB-4D07-D3D9904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70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83D00-5F74-694B-5130-4037FB0BD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7EF5D-CF5D-63C8-9ADC-4D843D399A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7A57F-A03A-3633-44BA-598B49C27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A45DB4-3700-AFC3-183E-167311F29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45B9A-6D87-DCA6-BFA9-658F6CEA4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711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D12E2-E611-938B-AA41-FE07DF050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3D0F3F-92A1-3BF4-571E-6FE07EA6F8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C9377-E445-307B-E2B7-2FE1AC8EE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89BE5-F89D-217E-42A3-B8BE43047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42458-49C7-6135-9D5C-AB8EE8805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696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B6A61-4E10-442B-E935-FD28B10B8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169C16-9462-1F92-1885-BF67ACCEAA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E11C11-B11B-A36A-EA01-9BEB7A1B82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F81822-24D7-9B5B-C2E9-9B8C0D232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4EFB03-A382-6641-6B58-FFE6A45AE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4D3F17-F8B6-EAFA-0BF8-501BF83AB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65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24917-AED8-9F89-8E23-96B04860A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329F1-4934-CF25-2422-C5D0C2AE9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CAA6BA-F9D3-513B-FB7D-AC0CF9C66A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9BE76B-4C68-CA01-117A-6DE1D05FE4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7A0395-8535-7487-F749-7F34DF2E44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F3DD83-4174-5DF5-BF45-BF8E8AE53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4D0259-FF04-8546-1397-429D88CF2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29A062-CE3F-A832-4D3A-D6EBEF470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029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F22BC-F58E-45F4-2287-E3D93A33A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3723E9-427B-6C31-5371-2E00E3E79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EBB0CE-EF81-C036-3B69-4509A4B59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E3DFAB-0B02-DE07-1AD7-AD700BE29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380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2AF5E1-8ED5-1559-FD6E-FF41B799C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DA9F7F-3F7A-3067-0A26-83D1E34B7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9EFAEB-F2EE-4BDC-6C81-72ED32263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006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24DC0-07E1-0935-1629-81F18DF49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361E8-B1A1-37E3-3966-422ACE6DB6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FF5B2F-CB36-11C3-0E26-7A81DED70D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3A96F7-2408-D739-0D48-41056AD85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327DC6-97A2-0F4F-F75A-CF584FB01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D903F-13D1-D89A-84B1-80CACACA3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794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985C7-45FD-7958-2EAF-5BCFA0D47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E46E1B-8B1E-FE0E-B2EF-C8FEE2CD66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BAA16A-9554-FDAF-E5DA-85535010CD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B37C4-7C36-39CF-2255-584EB496A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1C29A1-B9AE-5E56-B76B-4942B63E4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B00C19-1C26-BC3D-8750-8878DD5D8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918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74DE3-CAA4-8A8C-62CC-508B2B82E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20A37A-8898-9A9C-2315-6700255453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57D96-4B02-1FAF-47A1-B9B316EC6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C1B01-B497-F97A-B7AB-B39F43AFC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4EFB5-56DA-3607-1400-96B2E4D4A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382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0C2914-81F8-033D-DAC9-7B3BEDDBCC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F0CC10-60D5-390B-B53F-F0FEE2BC3F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4F9E9-CA6F-9C6B-96EA-A64908153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FB860-693C-C1A3-B993-350EB43FF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B422F-2B13-F278-7550-F3704AF12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185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B6A0CE-986B-4985-1BFD-746F0B7ED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C882E-BE6D-E9FD-6E9E-31CCCED50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B4BE51-2843-0CE0-2D56-1EC9E9BDDA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72F08-D45D-CB44-AA1F-34E8858310C6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F6E9B-C324-C120-0AD1-D884308973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BEAEE2-2A2A-2247-A791-BBFCAABC4F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DE946-FB37-904F-B51A-EB5D3774E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205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284" y="128183"/>
            <a:ext cx="1457070" cy="1396105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EB1625E-A87E-4410-896B-5BAB982F00CE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967023"/>
          <a:ext cx="11914057" cy="4762796"/>
        </p:xfrm>
        <a:graphic>
          <a:graphicData uri="http://schemas.openxmlformats.org/drawingml/2006/table">
            <a:tbl>
              <a:tblPr/>
              <a:tblGrid>
                <a:gridCol w="2102162">
                  <a:extLst>
                    <a:ext uri="{9D8B030D-6E8A-4147-A177-3AD203B41FA5}">
                      <a16:colId xmlns:a16="http://schemas.microsoft.com/office/drawing/2014/main" val="4057545065"/>
                    </a:ext>
                  </a:extLst>
                </a:gridCol>
                <a:gridCol w="1090669">
                  <a:extLst>
                    <a:ext uri="{9D8B030D-6E8A-4147-A177-3AD203B41FA5}">
                      <a16:colId xmlns:a16="http://schemas.microsoft.com/office/drawing/2014/main" val="1947552277"/>
                    </a:ext>
                  </a:extLst>
                </a:gridCol>
                <a:gridCol w="1041093">
                  <a:extLst>
                    <a:ext uri="{9D8B030D-6E8A-4147-A177-3AD203B41FA5}">
                      <a16:colId xmlns:a16="http://schemas.microsoft.com/office/drawing/2014/main" val="445239136"/>
                    </a:ext>
                  </a:extLst>
                </a:gridCol>
                <a:gridCol w="1140246">
                  <a:extLst>
                    <a:ext uri="{9D8B030D-6E8A-4147-A177-3AD203B41FA5}">
                      <a16:colId xmlns:a16="http://schemas.microsoft.com/office/drawing/2014/main" val="3337216715"/>
                    </a:ext>
                  </a:extLst>
                </a:gridCol>
                <a:gridCol w="1078276">
                  <a:extLst>
                    <a:ext uri="{9D8B030D-6E8A-4147-A177-3AD203B41FA5}">
                      <a16:colId xmlns:a16="http://schemas.microsoft.com/office/drawing/2014/main" val="2377984916"/>
                    </a:ext>
                  </a:extLst>
                </a:gridCol>
                <a:gridCol w="1090669">
                  <a:extLst>
                    <a:ext uri="{9D8B030D-6E8A-4147-A177-3AD203B41FA5}">
                      <a16:colId xmlns:a16="http://schemas.microsoft.com/office/drawing/2014/main" val="2484268802"/>
                    </a:ext>
                  </a:extLst>
                </a:gridCol>
                <a:gridCol w="1140246">
                  <a:extLst>
                    <a:ext uri="{9D8B030D-6E8A-4147-A177-3AD203B41FA5}">
                      <a16:colId xmlns:a16="http://schemas.microsoft.com/office/drawing/2014/main" val="2730380659"/>
                    </a:ext>
                  </a:extLst>
                </a:gridCol>
                <a:gridCol w="1028701">
                  <a:extLst>
                    <a:ext uri="{9D8B030D-6E8A-4147-A177-3AD203B41FA5}">
                      <a16:colId xmlns:a16="http://schemas.microsoft.com/office/drawing/2014/main" val="377831135"/>
                    </a:ext>
                  </a:extLst>
                </a:gridCol>
                <a:gridCol w="1222870">
                  <a:extLst>
                    <a:ext uri="{9D8B030D-6E8A-4147-A177-3AD203B41FA5}">
                      <a16:colId xmlns:a16="http://schemas.microsoft.com/office/drawing/2014/main" val="4199868910"/>
                    </a:ext>
                  </a:extLst>
                </a:gridCol>
                <a:gridCol w="979125">
                  <a:extLst>
                    <a:ext uri="{9D8B030D-6E8A-4147-A177-3AD203B41FA5}">
                      <a16:colId xmlns:a16="http://schemas.microsoft.com/office/drawing/2014/main" val="1594008398"/>
                    </a:ext>
                  </a:extLst>
                </a:gridCol>
              </a:tblGrid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230145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square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timely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algebra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accuracy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castle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symmetry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expression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acapella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744737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treble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circle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needle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teamwork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formula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opaque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renewable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sharp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believers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762307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mirror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triangle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rhythmic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biased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conquest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repeated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dependant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008562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texture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source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signature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medieval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flattening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skill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vegetable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interval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reaction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330715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human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mosaic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decimal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peasant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ceremony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ingredients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efficient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731112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physical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Britain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longitude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negative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microscope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celebrate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symbol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alliteration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fitness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properties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754956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Christian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latitude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character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control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potato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jewellery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sentence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reference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feud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2946907"/>
                  </a:ext>
                </a:extLst>
              </a:tr>
              <a:tr h="41863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rhythm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Sikh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simile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performance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analysis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adverb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proportion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3061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attack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myth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Christening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friendly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rural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metric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evaluation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adjective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technique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1965657"/>
                  </a:ext>
                </a:extLst>
              </a:tr>
              <a:tr h="321688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independent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legend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metaphor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urban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transparent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simplify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17416"/>
                  </a:ext>
                </a:extLst>
              </a:tr>
              <a:tr h="56364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843723"/>
                  </a:ext>
                </a:extLst>
              </a:tr>
              <a:tr h="56364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858841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CECB03A-BCB1-4E9B-AF04-60BCB771C583}"/>
              </a:ext>
            </a:extLst>
          </p:cNvPr>
          <p:cNvSpPr txBox="1"/>
          <p:nvPr/>
        </p:nvSpPr>
        <p:spPr>
          <a:xfrm>
            <a:off x="2030819" y="457200"/>
            <a:ext cx="8261497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9 – Term 1 Spelling words</a:t>
            </a:r>
          </a:p>
        </p:txBody>
      </p:sp>
    </p:spTree>
    <p:extLst>
      <p:ext uri="{BB962C8B-B14F-4D97-AF65-F5344CB8AC3E}">
        <p14:creationId xmlns:p14="http://schemas.microsoft.com/office/powerpoint/2010/main" val="2138745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284" y="128183"/>
            <a:ext cx="1457070" cy="13961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D13EB0-A124-46A7-867E-5482CCD3F3F9}"/>
              </a:ext>
            </a:extLst>
          </p:cNvPr>
          <p:cNvSpPr txBox="1"/>
          <p:nvPr/>
        </p:nvSpPr>
        <p:spPr>
          <a:xfrm>
            <a:off x="2960077" y="565933"/>
            <a:ext cx="665598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Year 9 – Term 2 Spelling words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A4773DF-B89E-49D7-AA65-FC40B00432E8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711569"/>
          <a:ext cx="11961403" cy="5018249"/>
        </p:xfrm>
        <a:graphic>
          <a:graphicData uri="http://schemas.openxmlformats.org/drawingml/2006/table">
            <a:tbl>
              <a:tblPr/>
              <a:tblGrid>
                <a:gridCol w="1261465">
                  <a:extLst>
                    <a:ext uri="{9D8B030D-6E8A-4147-A177-3AD203B41FA5}">
                      <a16:colId xmlns:a16="http://schemas.microsoft.com/office/drawing/2014/main" val="1795283007"/>
                    </a:ext>
                  </a:extLst>
                </a:gridCol>
                <a:gridCol w="1189383">
                  <a:extLst>
                    <a:ext uri="{9D8B030D-6E8A-4147-A177-3AD203B41FA5}">
                      <a16:colId xmlns:a16="http://schemas.microsoft.com/office/drawing/2014/main" val="3833354970"/>
                    </a:ext>
                  </a:extLst>
                </a:gridCol>
                <a:gridCol w="1096409">
                  <a:extLst>
                    <a:ext uri="{9D8B030D-6E8A-4147-A177-3AD203B41FA5}">
                      <a16:colId xmlns:a16="http://schemas.microsoft.com/office/drawing/2014/main" val="4047690015"/>
                    </a:ext>
                  </a:extLst>
                </a:gridCol>
                <a:gridCol w="1282357">
                  <a:extLst>
                    <a:ext uri="{9D8B030D-6E8A-4147-A177-3AD203B41FA5}">
                      <a16:colId xmlns:a16="http://schemas.microsoft.com/office/drawing/2014/main" val="1567856524"/>
                    </a:ext>
                  </a:extLst>
                </a:gridCol>
                <a:gridCol w="1175867">
                  <a:extLst>
                    <a:ext uri="{9D8B030D-6E8A-4147-A177-3AD203B41FA5}">
                      <a16:colId xmlns:a16="http://schemas.microsoft.com/office/drawing/2014/main" val="1558569235"/>
                    </a:ext>
                  </a:extLst>
                </a:gridCol>
                <a:gridCol w="1189383">
                  <a:extLst>
                    <a:ext uri="{9D8B030D-6E8A-4147-A177-3AD203B41FA5}">
                      <a16:colId xmlns:a16="http://schemas.microsoft.com/office/drawing/2014/main" val="3068924421"/>
                    </a:ext>
                  </a:extLst>
                </a:gridCol>
                <a:gridCol w="1243445">
                  <a:extLst>
                    <a:ext uri="{9D8B030D-6E8A-4147-A177-3AD203B41FA5}">
                      <a16:colId xmlns:a16="http://schemas.microsoft.com/office/drawing/2014/main" val="355435939"/>
                    </a:ext>
                  </a:extLst>
                </a:gridCol>
                <a:gridCol w="1121804">
                  <a:extLst>
                    <a:ext uri="{9D8B030D-6E8A-4147-A177-3AD203B41FA5}">
                      <a16:colId xmlns:a16="http://schemas.microsoft.com/office/drawing/2014/main" val="2547084808"/>
                    </a:ext>
                  </a:extLst>
                </a:gridCol>
                <a:gridCol w="1333549">
                  <a:extLst>
                    <a:ext uri="{9D8B030D-6E8A-4147-A177-3AD203B41FA5}">
                      <a16:colId xmlns:a16="http://schemas.microsoft.com/office/drawing/2014/main" val="1316070569"/>
                    </a:ext>
                  </a:extLst>
                </a:gridCol>
                <a:gridCol w="1067741">
                  <a:extLst>
                    <a:ext uri="{9D8B030D-6E8A-4147-A177-3AD203B41FA5}">
                      <a16:colId xmlns:a16="http://schemas.microsoft.com/office/drawing/2014/main" val="1656327718"/>
                    </a:ext>
                  </a:extLst>
                </a:gridCol>
              </a:tblGrid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00586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transparent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sequins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accuracy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dimension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justification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weather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mirrored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642325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opaque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acrylic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continuous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fibre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spectrum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interactive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witches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community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44758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proportion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carbohydrate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graphic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respectful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Christmas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communicate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sourced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877951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Judaism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vitamin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hygiene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horrifying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medicinal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participation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sauce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020757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atmosphere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daughter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disappear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ingredient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exhibition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percentage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82070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intestine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minerals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desert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volume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through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unfortunately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1711352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specimen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furthermore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interesting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classified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centimetre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thorough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permanent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desperate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028520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additionally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Hinduism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extract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earthquake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strength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25936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fierce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vegetable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justify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regional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February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possess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416489"/>
                  </a:ext>
                </a:extLst>
              </a:tr>
              <a:tr h="33997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nucleus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consequence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cupboard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crosshatch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keyboard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habit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potato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sequence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284910"/>
                  </a:ext>
                </a:extLst>
              </a:tr>
              <a:tr h="668325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2274178"/>
                  </a:ext>
                </a:extLst>
              </a:tr>
              <a:tr h="610210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2001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9190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284" y="128183"/>
            <a:ext cx="1457070" cy="13961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9 – Term 3 Spelling words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2B93499-7C7F-4166-9B78-524CB8BE39C6}"/>
              </a:ext>
            </a:extLst>
          </p:cNvPr>
          <p:cNvGraphicFramePr>
            <a:graphicFrameLocks noGrp="1"/>
          </p:cNvGraphicFramePr>
          <p:nvPr/>
        </p:nvGraphicFramePr>
        <p:xfrm>
          <a:off x="115299" y="1711569"/>
          <a:ext cx="11961403" cy="5018247"/>
        </p:xfrm>
        <a:graphic>
          <a:graphicData uri="http://schemas.openxmlformats.org/drawingml/2006/table">
            <a:tbl>
              <a:tblPr firstRow="1" bandRow="1"/>
              <a:tblGrid>
                <a:gridCol w="1371510">
                  <a:extLst>
                    <a:ext uri="{9D8B030D-6E8A-4147-A177-3AD203B41FA5}">
                      <a16:colId xmlns:a16="http://schemas.microsoft.com/office/drawing/2014/main" val="1455228830"/>
                    </a:ext>
                  </a:extLst>
                </a:gridCol>
                <a:gridCol w="1348036">
                  <a:extLst>
                    <a:ext uri="{9D8B030D-6E8A-4147-A177-3AD203B41FA5}">
                      <a16:colId xmlns:a16="http://schemas.microsoft.com/office/drawing/2014/main" val="2444357061"/>
                    </a:ext>
                  </a:extLst>
                </a:gridCol>
                <a:gridCol w="1190740">
                  <a:extLst>
                    <a:ext uri="{9D8B030D-6E8A-4147-A177-3AD203B41FA5}">
                      <a16:colId xmlns:a16="http://schemas.microsoft.com/office/drawing/2014/main" val="2801229697"/>
                    </a:ext>
                  </a:extLst>
                </a:gridCol>
                <a:gridCol w="1094487">
                  <a:extLst>
                    <a:ext uri="{9D8B030D-6E8A-4147-A177-3AD203B41FA5}">
                      <a16:colId xmlns:a16="http://schemas.microsoft.com/office/drawing/2014/main" val="2329676262"/>
                    </a:ext>
                  </a:extLst>
                </a:gridCol>
                <a:gridCol w="1225957">
                  <a:extLst>
                    <a:ext uri="{9D8B030D-6E8A-4147-A177-3AD203B41FA5}">
                      <a16:colId xmlns:a16="http://schemas.microsoft.com/office/drawing/2014/main" val="1098766570"/>
                    </a:ext>
                  </a:extLst>
                </a:gridCol>
                <a:gridCol w="1092138">
                  <a:extLst>
                    <a:ext uri="{9D8B030D-6E8A-4147-A177-3AD203B41FA5}">
                      <a16:colId xmlns:a16="http://schemas.microsoft.com/office/drawing/2014/main" val="4254392742"/>
                    </a:ext>
                  </a:extLst>
                </a:gridCol>
                <a:gridCol w="1261171">
                  <a:extLst>
                    <a:ext uri="{9D8B030D-6E8A-4147-A177-3AD203B41FA5}">
                      <a16:colId xmlns:a16="http://schemas.microsoft.com/office/drawing/2014/main" val="3515020355"/>
                    </a:ext>
                  </a:extLst>
                </a:gridCol>
                <a:gridCol w="1056923">
                  <a:extLst>
                    <a:ext uri="{9D8B030D-6E8A-4147-A177-3AD203B41FA5}">
                      <a16:colId xmlns:a16="http://schemas.microsoft.com/office/drawing/2014/main" val="2068223176"/>
                    </a:ext>
                  </a:extLst>
                </a:gridCol>
                <a:gridCol w="1188392">
                  <a:extLst>
                    <a:ext uri="{9D8B030D-6E8A-4147-A177-3AD203B41FA5}">
                      <a16:colId xmlns:a16="http://schemas.microsoft.com/office/drawing/2014/main" val="1584681892"/>
                    </a:ext>
                  </a:extLst>
                </a:gridCol>
                <a:gridCol w="1132049">
                  <a:extLst>
                    <a:ext uri="{9D8B030D-6E8A-4147-A177-3AD203B41FA5}">
                      <a16:colId xmlns:a16="http://schemas.microsoft.com/office/drawing/2014/main" val="352476578"/>
                    </a:ext>
                  </a:extLst>
                </a:gridCol>
              </a:tblGrid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2467191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analysis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atmosphere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autumn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beautiful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beginning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believable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2695079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argument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beneath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buried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caught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chocolate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climb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column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concentrate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material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4350991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concentration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continously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daughter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decision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design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diamond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diary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dairy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348372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energy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disappear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embarrass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engagement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enquiry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environment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evaluation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potential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508796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fulfil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focused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guarded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happening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health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imaginary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improvise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interesting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3245507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interrupted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issue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jealous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knowledge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listening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lonely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lovely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marriage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sincerely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genuine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265389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aggravate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appropriate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ballerina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building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correspond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565953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assassin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desperately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disastrous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satisfy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donkey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especially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exception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essential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fascinating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illuminate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286070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acknowledge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fierce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relevant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resist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medicine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government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seize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scissors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15701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category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compatible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contribute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valuable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unusual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usually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separate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882126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12842" marR="12842" marT="12842" marB="6164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8468493"/>
                  </a:ext>
                </a:extLst>
              </a:tr>
              <a:tr h="386019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12842" marR="12842" marT="12842" marB="6164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8754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225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399</Words>
  <Application>Microsoft Macintosh PowerPoint</Application>
  <PresentationFormat>Widescreen</PresentationFormat>
  <Paragraphs>339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Hargreaves</dc:creator>
  <cp:lastModifiedBy>Gemma Hargreaves</cp:lastModifiedBy>
  <cp:revision>1</cp:revision>
  <dcterms:created xsi:type="dcterms:W3CDTF">2023-09-26T21:59:42Z</dcterms:created>
  <dcterms:modified xsi:type="dcterms:W3CDTF">2023-09-26T21:59:55Z</dcterms:modified>
</cp:coreProperties>
</file>