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4" r:id="rId2"/>
    <p:sldId id="285" r:id="rId3"/>
    <p:sldId id="28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872"/>
  </p:normalViewPr>
  <p:slideViewPr>
    <p:cSldViewPr snapToGrid="0">
      <p:cViewPr varScale="1">
        <p:scale>
          <a:sx n="113" d="100"/>
          <a:sy n="113" d="100"/>
        </p:scale>
        <p:origin x="52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CEC52-43EE-0308-14BE-C32ADA2CAF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1386E2-D7F5-3382-3268-77D1BC99A5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E11B3-911E-8E28-172B-D34D8563E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4F131-67B9-684A-9982-2903454FE20A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57F555-48FC-5EFE-BC63-03AC9C1E7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9754D-D490-F1F3-4115-5F8363049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92A4-75ED-BB43-B01F-EF3F17102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899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54B79-C658-688D-1AB7-6CD41F371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02D1F-0F86-6D3C-9E23-CF3E85DCB7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4155E-5958-E00D-33B7-CFB772159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4F131-67B9-684A-9982-2903454FE20A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E1F2B0-C5EF-2562-D3D0-AE5F88EA2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578804-0831-8150-32B3-C50F45AE1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92A4-75ED-BB43-B01F-EF3F17102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342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49811-0A05-51A5-564D-7E8752545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4AF41-BA54-B98B-9634-7DAC839B48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606376-EC9B-EDD0-6FE8-BC72846C0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4F131-67B9-684A-9982-2903454FE20A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D9547-57B3-E1B8-A5BF-C73EFB312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672550-3258-5F14-533E-4D05789C2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92A4-75ED-BB43-B01F-EF3F17102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458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1C75A-3ED3-8BF2-015A-5FE2E039B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58C2A4-DA94-7F7B-E3AB-8992B3380F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9B15C6-3CC2-FFAB-9BBF-BF0E090EBA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1B8D8F-2ED1-4923-0CC2-0FFE838AD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4F131-67B9-684A-9982-2903454FE20A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CDAD79-FB7D-017D-682B-68930AAA7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605240-DA78-EA9B-B3C4-6201DBE8B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92A4-75ED-BB43-B01F-EF3F17102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500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4C4C4-C56D-5509-8008-305C940B3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00E8D8-C5EC-EEEB-82D6-2D32FF6DDD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C58A98-7BCF-2A27-087E-F257E6CC8B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E65BA-D9D9-A1F6-0BF2-8823BDA520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1513B2-564E-199F-FE35-FCC1C1960C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664E46-E93D-6FF3-9CBB-5C1C4D703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4F131-67B9-684A-9982-2903454FE20A}" type="datetimeFigureOut">
              <a:rPr lang="en-US" smtClean="0"/>
              <a:t>9/26/23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B5D453-B16D-53A6-071E-18AF4A80D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18FC05-04E8-E17A-ED39-46942A1FC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92A4-75ED-BB43-B01F-EF3F17102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261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94E5B-2BD7-0C72-D9EB-52BAFF3AF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C890F8-D570-A63B-3538-3DD34C635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4F131-67B9-684A-9982-2903454FE20A}" type="datetimeFigureOut">
              <a:rPr lang="en-US" smtClean="0"/>
              <a:t>9/26/23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E35CA0-08DE-6812-0575-9C623B10B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F1D61C-7AD4-DCB0-D337-EA937B6FB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92A4-75ED-BB43-B01F-EF3F17102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224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6D6D39-49F7-CA5E-50D8-BE65C86C1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4F131-67B9-684A-9982-2903454FE20A}" type="datetimeFigureOut">
              <a:rPr lang="en-US" smtClean="0"/>
              <a:t>9/26/23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76A6BA-9A62-02D8-D2BC-57BD11691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B60796-64DA-A886-6256-ED00BC12D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92A4-75ED-BB43-B01F-EF3F17102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07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600F7-B89B-222F-88A2-FD97B76E7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2398F-A743-B791-B650-059E26440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FEC75B-A0EB-CDBE-182D-4885C05632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332538-DFC0-A50C-E06C-1094D0CA3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4F131-67B9-684A-9982-2903454FE20A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879B4F-9399-7B31-7A84-0A40241A9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D5E690-7323-F73B-0B66-07E52F2D2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92A4-75ED-BB43-B01F-EF3F17102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606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B53FB-E8AB-D1DC-9F7D-77B05EF5D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C1884B-AAAA-00C4-A19E-DEA599868B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135B67-76EA-F638-0BA9-DA646E5826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CD0A60-BD0F-4ACE-DD20-96E774213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4F131-67B9-684A-9982-2903454FE20A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58EDD9-E51E-3402-1386-F128E5E8F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478688-CDE6-6E0A-4A4A-23ADE62BB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92A4-75ED-BB43-B01F-EF3F17102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979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35F43-7501-EEBF-55B7-4D0413769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AE9876-88C7-5269-8E56-E07B8A961A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8083F2-A7A0-6BB3-670D-81F849C79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4F131-67B9-684A-9982-2903454FE20A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B151A9-ACDD-B61D-4546-4ECE98182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E436E9-C5C6-9FBC-A420-729526359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92A4-75ED-BB43-B01F-EF3F17102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420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65CBC3-3F5D-DF72-7088-863987FFA4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9FB764-D8A6-C09E-770B-3C385C7AC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853C89-9D91-3D81-A388-118FD0343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4F131-67B9-684A-9982-2903454FE20A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C2A1E-2224-8F78-6D22-7516A3527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D8BDC4-C207-2115-F850-6DB9D8C94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92A4-75ED-BB43-B01F-EF3F17102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305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F3D616-F2D4-E6FA-DADB-FBB955ABD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8DE5A8-A66E-BBD3-BC2D-C70B8FA32F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220D2-B6F9-DC47-2A66-15F39408FE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4F131-67B9-684A-9982-2903454FE20A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9A451B-F2E4-2E29-164D-764148514C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BC2F90-B558-90BB-7194-FE5857AE0D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92A4-75ED-BB43-B01F-EF3F171029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593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662B93-BC8D-46B7-893A-D9C3D67570A9}"/>
              </a:ext>
            </a:extLst>
          </p:cNvPr>
          <p:cNvSpPr txBox="1"/>
          <p:nvPr/>
        </p:nvSpPr>
        <p:spPr>
          <a:xfrm>
            <a:off x="2466753" y="659219"/>
            <a:ext cx="7442791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Year 11 – Term 1 Spelling words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3E51796-5138-4E6C-AF71-715A0373A84D}"/>
              </a:ext>
            </a:extLst>
          </p:cNvPr>
          <p:cNvGraphicFramePr>
            <a:graphicFrameLocks noGrp="1"/>
          </p:cNvGraphicFramePr>
          <p:nvPr/>
        </p:nvGraphicFramePr>
        <p:xfrm>
          <a:off x="115298" y="1711569"/>
          <a:ext cx="11961403" cy="5018248"/>
        </p:xfrm>
        <a:graphic>
          <a:graphicData uri="http://schemas.openxmlformats.org/drawingml/2006/table">
            <a:tbl>
              <a:tblPr/>
              <a:tblGrid>
                <a:gridCol w="992935">
                  <a:extLst>
                    <a:ext uri="{9D8B030D-6E8A-4147-A177-3AD203B41FA5}">
                      <a16:colId xmlns:a16="http://schemas.microsoft.com/office/drawing/2014/main" val="987759422"/>
                    </a:ext>
                  </a:extLst>
                </a:gridCol>
                <a:gridCol w="1131485">
                  <a:extLst>
                    <a:ext uri="{9D8B030D-6E8A-4147-A177-3AD203B41FA5}">
                      <a16:colId xmlns:a16="http://schemas.microsoft.com/office/drawing/2014/main" val="3959617459"/>
                    </a:ext>
                  </a:extLst>
                </a:gridCol>
                <a:gridCol w="1096846">
                  <a:extLst>
                    <a:ext uri="{9D8B030D-6E8A-4147-A177-3AD203B41FA5}">
                      <a16:colId xmlns:a16="http://schemas.microsoft.com/office/drawing/2014/main" val="423251345"/>
                    </a:ext>
                  </a:extLst>
                </a:gridCol>
                <a:gridCol w="1200758">
                  <a:extLst>
                    <a:ext uri="{9D8B030D-6E8A-4147-A177-3AD203B41FA5}">
                      <a16:colId xmlns:a16="http://schemas.microsoft.com/office/drawing/2014/main" val="3070783105"/>
                    </a:ext>
                  </a:extLst>
                </a:gridCol>
                <a:gridCol w="1500950">
                  <a:extLst>
                    <a:ext uri="{9D8B030D-6E8A-4147-A177-3AD203B41FA5}">
                      <a16:colId xmlns:a16="http://schemas.microsoft.com/office/drawing/2014/main" val="2653903931"/>
                    </a:ext>
                  </a:extLst>
                </a:gridCol>
                <a:gridCol w="1154574">
                  <a:extLst>
                    <a:ext uri="{9D8B030D-6E8A-4147-A177-3AD203B41FA5}">
                      <a16:colId xmlns:a16="http://schemas.microsoft.com/office/drawing/2014/main" val="4062145113"/>
                    </a:ext>
                  </a:extLst>
                </a:gridCol>
                <a:gridCol w="1246942">
                  <a:extLst>
                    <a:ext uri="{9D8B030D-6E8A-4147-A177-3AD203B41FA5}">
                      <a16:colId xmlns:a16="http://schemas.microsoft.com/office/drawing/2014/main" val="2798997054"/>
                    </a:ext>
                  </a:extLst>
                </a:gridCol>
                <a:gridCol w="1420126">
                  <a:extLst>
                    <a:ext uri="{9D8B030D-6E8A-4147-A177-3AD203B41FA5}">
                      <a16:colId xmlns:a16="http://schemas.microsoft.com/office/drawing/2014/main" val="806344968"/>
                    </a:ext>
                  </a:extLst>
                </a:gridCol>
                <a:gridCol w="1029427">
                  <a:extLst>
                    <a:ext uri="{9D8B030D-6E8A-4147-A177-3AD203B41FA5}">
                      <a16:colId xmlns:a16="http://schemas.microsoft.com/office/drawing/2014/main" val="1415928319"/>
                    </a:ext>
                  </a:extLst>
                </a:gridCol>
                <a:gridCol w="1187360">
                  <a:extLst>
                    <a:ext uri="{9D8B030D-6E8A-4147-A177-3AD203B41FA5}">
                      <a16:colId xmlns:a16="http://schemas.microsoft.com/office/drawing/2014/main" val="3472161186"/>
                    </a:ext>
                  </a:extLst>
                </a:gridCol>
              </a:tblGrid>
              <a:tr h="29328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1903662"/>
                  </a:ext>
                </a:extLst>
              </a:tr>
              <a:tr h="49298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adolescent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chief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description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dilemma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fascinate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fictitious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fluorescent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government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anaesthesia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boundary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25863"/>
                  </a:ext>
                </a:extLst>
              </a:tr>
              <a:tr h="50561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convenient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courteous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deceitful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entrepeneur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forcibly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grammar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accommodation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acquire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affect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7962968"/>
                  </a:ext>
                </a:extLst>
              </a:tr>
              <a:tr h="29328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athleticism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biscuit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challenging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commitment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conscious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coordination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defendant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eczema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eligible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23300"/>
                  </a:ext>
                </a:extLst>
              </a:tr>
              <a:tr h="29328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guidance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happily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harass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height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heinous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hypocritical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illegal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humorous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7397122"/>
                  </a:ext>
                </a:extLst>
              </a:tr>
              <a:tr h="49298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privilege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pronounce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psychiatry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queue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recommendation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reference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relieving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reminisce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religious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publicly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8541430"/>
                  </a:ext>
                </a:extLst>
              </a:tr>
              <a:tr h="49298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preparation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possessive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pleasant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piece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medieval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miniature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leisure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incredible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intelligence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interrupt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857566"/>
                  </a:ext>
                </a:extLst>
              </a:tr>
              <a:tr h="29328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jewellery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prejudice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procedure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official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oppression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outrageous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parallel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permitted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knowledge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likelihood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9577445"/>
                  </a:ext>
                </a:extLst>
              </a:tr>
              <a:tr h="29328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luxurious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necessary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ninth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occasionally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overrun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permanent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physical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muscle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millionaire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marriage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63220"/>
                  </a:ext>
                </a:extLst>
              </a:tr>
              <a:tr h="49298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peculiar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planning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practically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opinion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panicked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millennium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minuscule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mischievous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queuing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remembrance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6815519"/>
                  </a:ext>
                </a:extLst>
              </a:tr>
              <a:tr h="293287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pitiful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performance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proceeded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particularly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noticeable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neighbour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naturally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handkerchief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heroic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influential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954799"/>
                  </a:ext>
                </a:extLst>
              </a:tr>
              <a:tr h="402691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4305106"/>
                  </a:ext>
                </a:extLst>
              </a:tr>
              <a:tr h="378287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937624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8D5B971F-A6DE-4BB1-8D94-D2DFC47DE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5727" y="128183"/>
            <a:ext cx="1450974" cy="145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136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662B93-BC8D-46B7-893A-D9C3D67570A9}"/>
              </a:ext>
            </a:extLst>
          </p:cNvPr>
          <p:cNvSpPr txBox="1"/>
          <p:nvPr/>
        </p:nvSpPr>
        <p:spPr>
          <a:xfrm>
            <a:off x="2466753" y="659219"/>
            <a:ext cx="7442791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Year 11 – Term 2 Spelling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01FAA0-1271-48EF-8551-1BD2BE86F0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5728" y="128183"/>
            <a:ext cx="1450974" cy="1450974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1A61CA5-387D-4295-B168-739919229EB4}"/>
              </a:ext>
            </a:extLst>
          </p:cNvPr>
          <p:cNvGraphicFramePr>
            <a:graphicFrameLocks noGrp="1"/>
          </p:cNvGraphicFramePr>
          <p:nvPr/>
        </p:nvGraphicFramePr>
        <p:xfrm>
          <a:off x="115298" y="1711569"/>
          <a:ext cx="11961403" cy="5018251"/>
        </p:xfrm>
        <a:graphic>
          <a:graphicData uri="http://schemas.openxmlformats.org/drawingml/2006/table">
            <a:tbl>
              <a:tblPr/>
              <a:tblGrid>
                <a:gridCol w="1117964">
                  <a:extLst>
                    <a:ext uri="{9D8B030D-6E8A-4147-A177-3AD203B41FA5}">
                      <a16:colId xmlns:a16="http://schemas.microsoft.com/office/drawing/2014/main" val="3456795035"/>
                    </a:ext>
                  </a:extLst>
                </a:gridCol>
                <a:gridCol w="1130115">
                  <a:extLst>
                    <a:ext uri="{9D8B030D-6E8A-4147-A177-3AD203B41FA5}">
                      <a16:colId xmlns:a16="http://schemas.microsoft.com/office/drawing/2014/main" val="1893991807"/>
                    </a:ext>
                  </a:extLst>
                </a:gridCol>
                <a:gridCol w="1215178">
                  <a:extLst>
                    <a:ext uri="{9D8B030D-6E8A-4147-A177-3AD203B41FA5}">
                      <a16:colId xmlns:a16="http://schemas.microsoft.com/office/drawing/2014/main" val="2837207329"/>
                    </a:ext>
                  </a:extLst>
                </a:gridCol>
                <a:gridCol w="1344313">
                  <a:extLst>
                    <a:ext uri="{9D8B030D-6E8A-4147-A177-3AD203B41FA5}">
                      <a16:colId xmlns:a16="http://schemas.microsoft.com/office/drawing/2014/main" val="1351580928"/>
                    </a:ext>
                  </a:extLst>
                </a:gridCol>
                <a:gridCol w="1183403">
                  <a:extLst>
                    <a:ext uri="{9D8B030D-6E8A-4147-A177-3AD203B41FA5}">
                      <a16:colId xmlns:a16="http://schemas.microsoft.com/office/drawing/2014/main" val="3847267128"/>
                    </a:ext>
                  </a:extLst>
                </a:gridCol>
                <a:gridCol w="1282020">
                  <a:extLst>
                    <a:ext uri="{9D8B030D-6E8A-4147-A177-3AD203B41FA5}">
                      <a16:colId xmlns:a16="http://schemas.microsoft.com/office/drawing/2014/main" val="1712937532"/>
                    </a:ext>
                  </a:extLst>
                </a:gridCol>
                <a:gridCol w="1183403">
                  <a:extLst>
                    <a:ext uri="{9D8B030D-6E8A-4147-A177-3AD203B41FA5}">
                      <a16:colId xmlns:a16="http://schemas.microsoft.com/office/drawing/2014/main" val="2914327281"/>
                    </a:ext>
                  </a:extLst>
                </a:gridCol>
                <a:gridCol w="1171074">
                  <a:extLst>
                    <a:ext uri="{9D8B030D-6E8A-4147-A177-3AD203B41FA5}">
                      <a16:colId xmlns:a16="http://schemas.microsoft.com/office/drawing/2014/main" val="4178525416"/>
                    </a:ext>
                  </a:extLst>
                </a:gridCol>
                <a:gridCol w="1134094">
                  <a:extLst>
                    <a:ext uri="{9D8B030D-6E8A-4147-A177-3AD203B41FA5}">
                      <a16:colId xmlns:a16="http://schemas.microsoft.com/office/drawing/2014/main" val="295228207"/>
                    </a:ext>
                  </a:extLst>
                </a:gridCol>
                <a:gridCol w="1199839">
                  <a:extLst>
                    <a:ext uri="{9D8B030D-6E8A-4147-A177-3AD203B41FA5}">
                      <a16:colId xmlns:a16="http://schemas.microsoft.com/office/drawing/2014/main" val="4274053210"/>
                    </a:ext>
                  </a:extLst>
                </a:gridCol>
              </a:tblGrid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4614218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inconceivable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irresponsible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miscellaneous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mysterious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necessity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neutron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nuisance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occurred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opportunity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ordinarily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932570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interference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manageable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receive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receipt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questionnaire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preference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manouvre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obedience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immediately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7489878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intercede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irrelevant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minutes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nowadays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optimistic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repetition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representative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resemblance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inevitable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4935560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resistance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scheme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seize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sentence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restaurant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rhetorical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rhythm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sacrifice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scenery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schedule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8927852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separate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similarly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sincerely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simile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specifically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sponsor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spontaneous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statistics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strategy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strength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633105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strenuous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subtle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succeed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successful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sufficient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suppress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surgeon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surround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therapeutic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thorough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373140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susceptible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suspicious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symmetrical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syllable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technical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temporary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theatre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theories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tomorrow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transferred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0044998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wealthy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twelfth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tyranny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unapproachable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unbelievable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undoubtedly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unnecessary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usage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valuable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vigilant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2619239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villain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warrant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withold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wherever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whingeing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wholly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yacht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yield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rarity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phenomenal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668773"/>
                  </a:ext>
                </a:extLst>
              </a:tr>
              <a:tr h="38340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visible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weird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breathtaking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vigorous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hostility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affectionate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abundance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resentment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instigate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catalyst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8113005"/>
                  </a:ext>
                </a:extLst>
              </a:tr>
              <a:tr h="400515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8075446"/>
                  </a:ext>
                </a:extLst>
              </a:tr>
              <a:tr h="400325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 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87745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1282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662B93-BC8D-46B7-893A-D9C3D67570A9}"/>
              </a:ext>
            </a:extLst>
          </p:cNvPr>
          <p:cNvSpPr txBox="1"/>
          <p:nvPr/>
        </p:nvSpPr>
        <p:spPr>
          <a:xfrm>
            <a:off x="2466753" y="659219"/>
            <a:ext cx="7442791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Year 11 – Term 3 Spelling words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6FF08AC-6691-4873-974D-8267D9136952}"/>
              </a:ext>
            </a:extLst>
          </p:cNvPr>
          <p:cNvGraphicFramePr>
            <a:graphicFrameLocks noGrp="1"/>
          </p:cNvGraphicFramePr>
          <p:nvPr/>
        </p:nvGraphicFramePr>
        <p:xfrm>
          <a:off x="115298" y="1711569"/>
          <a:ext cx="11961405" cy="5018245"/>
        </p:xfrm>
        <a:graphic>
          <a:graphicData uri="http://schemas.openxmlformats.org/drawingml/2006/table">
            <a:tbl>
              <a:tblPr/>
              <a:tblGrid>
                <a:gridCol w="1078130">
                  <a:extLst>
                    <a:ext uri="{9D8B030D-6E8A-4147-A177-3AD203B41FA5}">
                      <a16:colId xmlns:a16="http://schemas.microsoft.com/office/drawing/2014/main" val="2328111326"/>
                    </a:ext>
                  </a:extLst>
                </a:gridCol>
                <a:gridCol w="1222706">
                  <a:extLst>
                    <a:ext uri="{9D8B030D-6E8A-4147-A177-3AD203B41FA5}">
                      <a16:colId xmlns:a16="http://schemas.microsoft.com/office/drawing/2014/main" val="2546729504"/>
                    </a:ext>
                  </a:extLst>
                </a:gridCol>
                <a:gridCol w="1127700">
                  <a:extLst>
                    <a:ext uri="{9D8B030D-6E8A-4147-A177-3AD203B41FA5}">
                      <a16:colId xmlns:a16="http://schemas.microsoft.com/office/drawing/2014/main" val="2563545685"/>
                    </a:ext>
                  </a:extLst>
                </a:gridCol>
                <a:gridCol w="1371415">
                  <a:extLst>
                    <a:ext uri="{9D8B030D-6E8A-4147-A177-3AD203B41FA5}">
                      <a16:colId xmlns:a16="http://schemas.microsoft.com/office/drawing/2014/main" val="1576079579"/>
                    </a:ext>
                  </a:extLst>
                </a:gridCol>
                <a:gridCol w="1321844">
                  <a:extLst>
                    <a:ext uri="{9D8B030D-6E8A-4147-A177-3AD203B41FA5}">
                      <a16:colId xmlns:a16="http://schemas.microsoft.com/office/drawing/2014/main" val="521562436"/>
                    </a:ext>
                  </a:extLst>
                </a:gridCol>
                <a:gridCol w="1107045">
                  <a:extLst>
                    <a:ext uri="{9D8B030D-6E8A-4147-A177-3AD203B41FA5}">
                      <a16:colId xmlns:a16="http://schemas.microsoft.com/office/drawing/2014/main" val="3338659238"/>
                    </a:ext>
                  </a:extLst>
                </a:gridCol>
                <a:gridCol w="974862">
                  <a:extLst>
                    <a:ext uri="{9D8B030D-6E8A-4147-A177-3AD203B41FA5}">
                      <a16:colId xmlns:a16="http://schemas.microsoft.com/office/drawing/2014/main" val="3398254166"/>
                    </a:ext>
                  </a:extLst>
                </a:gridCol>
                <a:gridCol w="1040952">
                  <a:extLst>
                    <a:ext uri="{9D8B030D-6E8A-4147-A177-3AD203B41FA5}">
                      <a16:colId xmlns:a16="http://schemas.microsoft.com/office/drawing/2014/main" val="1740302151"/>
                    </a:ext>
                  </a:extLst>
                </a:gridCol>
                <a:gridCol w="1404460">
                  <a:extLst>
                    <a:ext uri="{9D8B030D-6E8A-4147-A177-3AD203B41FA5}">
                      <a16:colId xmlns:a16="http://schemas.microsoft.com/office/drawing/2014/main" val="510974984"/>
                    </a:ext>
                  </a:extLst>
                </a:gridCol>
                <a:gridCol w="1312291">
                  <a:extLst>
                    <a:ext uri="{9D8B030D-6E8A-4147-A177-3AD203B41FA5}">
                      <a16:colId xmlns:a16="http://schemas.microsoft.com/office/drawing/2014/main" val="387468135"/>
                    </a:ext>
                  </a:extLst>
                </a:gridCol>
              </a:tblGrid>
              <a:tr h="313301">
                <a:tc>
                  <a:txBody>
                    <a:bodyPr/>
                    <a:lstStyle/>
                    <a:p>
                      <a:pPr algn="ctr" fontAlgn="b"/>
                      <a:endParaRPr lang="en-GB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0563438"/>
                  </a:ext>
                </a:extLst>
              </a:tr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February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deceive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desperate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forfeit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column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malice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enemy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anxiety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apparent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9565559"/>
                  </a:ext>
                </a:extLst>
              </a:tr>
              <a:tr h="51504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achievement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definitely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dissatisfied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accidentally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appropriate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eligibility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affect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effect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622239"/>
                  </a:ext>
                </a:extLst>
              </a:tr>
              <a:tr h="51504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beginning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embarrass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extremely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acknowledge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dependent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colleague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sympathetic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accommodating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defensive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0838322"/>
                  </a:ext>
                </a:extLst>
              </a:tr>
              <a:tr h="51504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calendar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cemetery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choose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disappoint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condemn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capacity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grammar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disappointing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1991120"/>
                  </a:ext>
                </a:extLst>
              </a:tr>
              <a:tr h="51504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completely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criticise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despair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development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disastrous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exaggerate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impatient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government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coincidence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ingenious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0759532"/>
                  </a:ext>
                </a:extLst>
              </a:tr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financially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foreign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guarantee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especially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eighth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dominant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artificial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necessary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truthful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8869762"/>
                  </a:ext>
                </a:extLst>
              </a:tr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abysmal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bizarre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colossal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comparative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compliment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descend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assemble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convenient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generous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Wednesday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3284454"/>
                  </a:ext>
                </a:extLst>
              </a:tr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equipped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genius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familiar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experience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existence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facetious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acquire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description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January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scissors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9510002"/>
                  </a:ext>
                </a:extLst>
              </a:tr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feasible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fierce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deteriorate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desirable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aesthetic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amateur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vigilance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chief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Prescot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personally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775456"/>
                  </a:ext>
                </a:extLst>
              </a:tr>
              <a:tr h="3133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condescend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consistent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correlate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efficiency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equivalent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exceeded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persuaded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fascinating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surprise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conclusive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957726"/>
                  </a:ext>
                </a:extLst>
              </a:tr>
              <a:tr h="413209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9122109"/>
                  </a:ext>
                </a:extLst>
              </a:tr>
              <a:tr h="351753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5791649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E52B1316-144D-43EC-9A71-D55A9B0C50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5728" y="111126"/>
            <a:ext cx="1450974" cy="145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3759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397</Words>
  <Application>Microsoft Macintosh PowerPoint</Application>
  <PresentationFormat>Widescreen</PresentationFormat>
  <Paragraphs>338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Hargreaves</dc:creator>
  <cp:lastModifiedBy>Gemma Hargreaves</cp:lastModifiedBy>
  <cp:revision>1</cp:revision>
  <dcterms:created xsi:type="dcterms:W3CDTF">2023-09-26T22:03:12Z</dcterms:created>
  <dcterms:modified xsi:type="dcterms:W3CDTF">2023-09-26T22:03:26Z</dcterms:modified>
</cp:coreProperties>
</file>